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yroshan@hotmail.com" initials="r" lastIdx="1" clrIdx="0">
    <p:extLst>
      <p:ext uri="{19B8F6BF-5375-455C-9EA6-DF929625EA0E}">
        <p15:presenceInfo xmlns:p15="http://schemas.microsoft.com/office/powerpoint/2012/main" userId="00626773d0976e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72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1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37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0764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52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460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341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3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30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26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5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53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5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75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35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42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BB534F2-8644-43AD-83B3-DEA94A244499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89161C-D248-4C86-B2CF-A435D00BD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27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E08B-1958-4A4A-9038-F80161BF6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2354" y="5569255"/>
            <a:ext cx="5793467" cy="831273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</a:t>
            </a:r>
            <a:b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.ROSY KASTHURI MARIE YAGAPPA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E125C-9994-4E1D-8E45-30B7CCF3B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41" y="1191186"/>
            <a:ext cx="10835435" cy="1562100"/>
          </a:xfrm>
        </p:spPr>
        <p:txBody>
          <a:bodyPr>
            <a:normAutofit fontScale="70000" lnSpcReduction="20000"/>
          </a:bodyPr>
          <a:lstStyle/>
          <a:p>
            <a:r>
              <a:rPr lang="en-US" sz="5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MINIPROJECT-2</a:t>
            </a:r>
          </a:p>
          <a:p>
            <a:r>
              <a:rPr lang="en-US" sz="4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BANKING SYSTEM USING SWING FRAMEWORK</a:t>
            </a:r>
            <a:endParaRPr lang="en-IN" sz="4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8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6F06-8C96-407C-8B90-7C4EDE14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8" y="115949"/>
            <a:ext cx="10162799" cy="1856285"/>
          </a:xfrm>
        </p:spPr>
        <p:txBody>
          <a:bodyPr/>
          <a:lstStyle/>
          <a:p>
            <a:pPr algn="l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OUIT: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1D7B4-1759-4A58-B4AA-6B0F4AF99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t="15294" r="31838" b="20392"/>
          <a:stretch/>
        </p:blipFill>
        <p:spPr>
          <a:xfrm>
            <a:off x="645459" y="1398494"/>
            <a:ext cx="5280212" cy="5280212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A0CBAC1-A93F-40DE-A656-5661707058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t="15177" r="31739" b="19636"/>
          <a:stretch/>
        </p:blipFill>
        <p:spPr>
          <a:xfrm>
            <a:off x="6490447" y="1398494"/>
            <a:ext cx="5143009" cy="5280212"/>
          </a:xfrm>
        </p:spPr>
      </p:pic>
    </p:spTree>
    <p:extLst>
      <p:ext uri="{BB962C8B-B14F-4D97-AF65-F5344CB8AC3E}">
        <p14:creationId xmlns:p14="http://schemas.microsoft.com/office/powerpoint/2010/main" val="351809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687E2E-CC88-4AB3-8332-63527B31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687950"/>
            <a:ext cx="10364451" cy="1596177"/>
          </a:xfrm>
        </p:spPr>
        <p:txBody>
          <a:bodyPr/>
          <a:lstStyle/>
          <a:p>
            <a:pPr algn="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60434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86AD-CD48-471B-ADEA-07ECAC40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CCF1-FF89-4E92-82A2-9D567F825E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02668" y="1322704"/>
            <a:ext cx="10364450" cy="21062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completed using Java swing with SQL database connectivity.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Eclipse – 15.0.2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connector – mysql-connector-java-8.0.27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19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FDF-9D19-41BA-BDED-A73E0C8C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7" y="869576"/>
            <a:ext cx="3935688" cy="669581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 PAGE: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C4FB3-39C8-4F69-9AD2-259E98E8DC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1" t="11694" r="38466" b="18636"/>
          <a:stretch/>
        </p:blipFill>
        <p:spPr>
          <a:xfrm>
            <a:off x="6176682" y="579934"/>
            <a:ext cx="5479386" cy="479889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92C0EF-DDFA-48F0-B6D6-495701FCB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324" y="1725187"/>
            <a:ext cx="5238458" cy="442753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welcome page of a bank and it contains login and signup button which contain another frame.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have used label and image which is displayed on this frame.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clicking on sign up button ,signup frame will be opened which is connected to database.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1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3C76-BF2A-43EA-8F03-F1C0A006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50" y="510988"/>
            <a:ext cx="3452037" cy="905483"/>
          </a:xfrm>
        </p:spPr>
        <p:txBody>
          <a:bodyPr/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UP PAGE: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56E9C0-FBD2-4E89-9C12-17CC0445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79" y="1299882"/>
            <a:ext cx="5105400" cy="1936377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clicking sign up, frame will be occur. This frame is connected to the database to store the data.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after filling the data, if I click register the data will be inserted/stored in the database.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inserted data can be used for login process.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96B2F-BAE7-44C7-93B3-4370BD6C64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8063" r="29526" b="21594"/>
          <a:stretch/>
        </p:blipFill>
        <p:spPr>
          <a:xfrm>
            <a:off x="658906" y="3245224"/>
            <a:ext cx="5105400" cy="351416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1BDC19-C3E9-42C1-BD16-0205A5B74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0541" y="424317"/>
            <a:ext cx="5419060" cy="1769060"/>
          </a:xfrm>
        </p:spPr>
        <p:txBody>
          <a:bodyPr/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INSERTED DATA IN DATABASE:</a:t>
            </a:r>
            <a:endParaRPr lang="en-US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this data , the login process can be done.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6D1FF8-EDB7-4FEF-B7C1-97217A9C2D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" b="5562"/>
          <a:stretch/>
        </p:blipFill>
        <p:spPr>
          <a:xfrm>
            <a:off x="5839879" y="1885763"/>
            <a:ext cx="6119039" cy="4547920"/>
          </a:xfrm>
        </p:spPr>
      </p:pic>
    </p:spTree>
    <p:extLst>
      <p:ext uri="{BB962C8B-B14F-4D97-AF65-F5344CB8AC3E}">
        <p14:creationId xmlns:p14="http://schemas.microsoft.com/office/powerpoint/2010/main" val="111776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5BA8-F8EB-4D89-8F35-102A8523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601" y="533376"/>
            <a:ext cx="3971990" cy="811330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57FFD1-332A-444E-98EC-543D0C3E7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82" y="1225913"/>
            <a:ext cx="5710518" cy="146349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login page which contain username and password and two button login and reset.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from database here the login process is done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0EF82-82FA-45D1-8F60-4D94560BBD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7" t="16897" r="37992" b="26502"/>
          <a:stretch/>
        </p:blipFill>
        <p:spPr>
          <a:xfrm>
            <a:off x="473498" y="2454076"/>
            <a:ext cx="5401397" cy="402595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57D28B-5208-45AC-B3A2-A66252A8E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6715" y="1344706"/>
            <a:ext cx="5360273" cy="68445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invalid password &amp; username enter it shows invalid username and password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02F3AA-4EF9-4742-BBA8-C72A8809D1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4" t="18533" r="32010" b="24817"/>
          <a:stretch/>
        </p:blipFill>
        <p:spPr>
          <a:xfrm>
            <a:off x="6236715" y="2454076"/>
            <a:ext cx="5569803" cy="4025958"/>
          </a:xfrm>
        </p:spPr>
      </p:pic>
    </p:spTree>
    <p:extLst>
      <p:ext uri="{BB962C8B-B14F-4D97-AF65-F5344CB8AC3E}">
        <p14:creationId xmlns:p14="http://schemas.microsoft.com/office/powerpoint/2010/main" val="211099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1E49-98E7-4807-A72F-D426A2A0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5" y="431812"/>
            <a:ext cx="6885519" cy="679995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FETCHING DATA FROM DATABASE: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668CEA-5512-45AF-8838-D61DBA64A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293" y="1055237"/>
            <a:ext cx="5958306" cy="14627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account details frame. This frame contains fetch data, check balance and transaction history</a:t>
            </a: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enter the acc.no it will fetch the data from the database and display it in the table.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14D3A-2F4B-4C02-B26E-E04EE3083E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4" t="10026" r="36151" b="23884"/>
          <a:stretch/>
        </p:blipFill>
        <p:spPr>
          <a:xfrm>
            <a:off x="654422" y="2711015"/>
            <a:ext cx="5038166" cy="39856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060866-2656-47CE-957F-7C70453DE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1599" y="1644877"/>
            <a:ext cx="4881804" cy="67999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0FD74A-E6EC-44A1-B94B-B65339F667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6" t="11112" r="7495" b="23922"/>
          <a:stretch/>
        </p:blipFill>
        <p:spPr>
          <a:xfrm>
            <a:off x="5964754" y="2711016"/>
            <a:ext cx="5958306" cy="392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257-F2AD-4000-9E65-B9A8681D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99" y="645363"/>
            <a:ext cx="7190318" cy="105788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OF ACCOUNT DETAILS: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ACA5D-6485-4F62-A9D7-A29BA453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7EDD43-B8F6-49DE-A9B9-94D46BEBC0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5562"/>
          <a:stretch/>
        </p:blipFill>
        <p:spPr>
          <a:xfrm>
            <a:off x="1822657" y="1640828"/>
            <a:ext cx="8414525" cy="4813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95C7A-EFF4-4F31-BF88-2E6DA50C2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13273-03BE-4F96-BA88-B93A673818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31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FCE-8DDF-43D3-9741-B81D117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095" y="663295"/>
            <a:ext cx="4873474" cy="679995"/>
          </a:xfrm>
        </p:spPr>
        <p:txBody>
          <a:bodyPr>
            <a:norm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 BALANCE: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0DAFFA-09B4-4185-A59E-222B3EEB2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411" y="1224435"/>
            <a:ext cx="11749401" cy="1332822"/>
          </a:xfrm>
        </p:spPr>
        <p:txBody>
          <a:bodyPr/>
          <a:lstStyle/>
          <a:p>
            <a:endParaRPr lang="en-IN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18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6FE74A0-0480-40AE-8DB6-C6E8CA9491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0306" y="1613647"/>
            <a:ext cx="5325035" cy="513376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44886A-72F8-4D32-BE08-38ED0A640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5554"/>
            <a:ext cx="4881804" cy="67999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17877-41C3-458C-A974-D6CF9A89E7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44" b="6172"/>
          <a:stretch/>
        </p:blipFill>
        <p:spPr>
          <a:xfrm>
            <a:off x="6019802" y="1541929"/>
            <a:ext cx="5876364" cy="5205480"/>
          </a:xfrm>
        </p:spPr>
      </p:pic>
    </p:spTree>
    <p:extLst>
      <p:ext uri="{BB962C8B-B14F-4D97-AF65-F5344CB8AC3E}">
        <p14:creationId xmlns:p14="http://schemas.microsoft.com/office/powerpoint/2010/main" val="260480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6A30-6A60-4F43-B232-7FA572B2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8095754" cy="528965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75CC4-44C0-4CBD-A72F-BCEE7C5006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1" t="16747" r="26880" b="19112"/>
          <a:stretch/>
        </p:blipFill>
        <p:spPr>
          <a:xfrm>
            <a:off x="913776" y="1281951"/>
            <a:ext cx="5325660" cy="50474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CD5F5-2D66-4BBE-B88F-3EB93FF3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t="15033" r="31765" b="20260"/>
          <a:stretch/>
        </p:blipFill>
        <p:spPr>
          <a:xfrm>
            <a:off x="6615953" y="1232338"/>
            <a:ext cx="5226423" cy="50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96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115</TotalTime>
  <Words>271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Tw Cen MT</vt:lpstr>
      <vt:lpstr>Wingdings</vt:lpstr>
      <vt:lpstr>Droplet</vt:lpstr>
      <vt:lpstr>SUBMITTED BY : a .ROSY KASTHURI MARIE YAGAPPA</vt:lpstr>
      <vt:lpstr>TECHNOLOGY USED:</vt:lpstr>
      <vt:lpstr>WELCOME PAGE:</vt:lpstr>
      <vt:lpstr>SIGN UP PAGE:</vt:lpstr>
      <vt:lpstr>LOGIN PAGE:</vt:lpstr>
      <vt:lpstr>FETCHING DATA FROM DATABASE:</vt:lpstr>
      <vt:lpstr>DATABASE OF ACCOUNT DETAILS:</vt:lpstr>
      <vt:lpstr>CHECK BALANCE:</vt:lpstr>
      <vt:lpstr>TRANSACTION HISTORY:</vt:lpstr>
      <vt:lpstr>OUIT: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rosyroshan@hotmail.com</dc:creator>
  <cp:lastModifiedBy>rosyroshan@hotmail.com</cp:lastModifiedBy>
  <cp:revision>71</cp:revision>
  <dcterms:created xsi:type="dcterms:W3CDTF">2022-02-25T13:29:24Z</dcterms:created>
  <dcterms:modified xsi:type="dcterms:W3CDTF">2022-02-26T14:33:58Z</dcterms:modified>
</cp:coreProperties>
</file>